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1"/>
  </p:notesMasterIdLst>
  <p:sldIdLst>
    <p:sldId id="256" r:id="rId2"/>
    <p:sldId id="301" r:id="rId3"/>
    <p:sldId id="276" r:id="rId4"/>
    <p:sldId id="257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7" r:id="rId21"/>
    <p:sldId id="278" r:id="rId22"/>
    <p:sldId id="279" r:id="rId23"/>
    <p:sldId id="280" r:id="rId24"/>
    <p:sldId id="281" r:id="rId25"/>
    <p:sldId id="284" r:id="rId26"/>
    <p:sldId id="285" r:id="rId27"/>
    <p:sldId id="286" r:id="rId28"/>
    <p:sldId id="287" r:id="rId29"/>
    <p:sldId id="288" r:id="rId30"/>
    <p:sldId id="289" r:id="rId31"/>
    <p:sldId id="282" r:id="rId32"/>
    <p:sldId id="290" r:id="rId33"/>
    <p:sldId id="291" r:id="rId34"/>
    <p:sldId id="292" r:id="rId35"/>
    <p:sldId id="293" r:id="rId36"/>
    <p:sldId id="294" r:id="rId37"/>
    <p:sldId id="283" r:id="rId38"/>
    <p:sldId id="295" r:id="rId39"/>
    <p:sldId id="296" r:id="rId40"/>
    <p:sldId id="298" r:id="rId41"/>
    <p:sldId id="300" r:id="rId42"/>
    <p:sldId id="299" r:id="rId43"/>
    <p:sldId id="302" r:id="rId44"/>
    <p:sldId id="308" r:id="rId45"/>
    <p:sldId id="303" r:id="rId46"/>
    <p:sldId id="304" r:id="rId47"/>
    <p:sldId id="305" r:id="rId48"/>
    <p:sldId id="306" r:id="rId49"/>
    <p:sldId id="307" r:id="rId5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3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B83724-617C-4819-81B2-EE30EDBCADC8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AC744D-CEEF-46A2-91F7-8086C2F9C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95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8030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592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610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38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810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442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98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76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28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96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8075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26F9161-D245-4C78-8E71-569FF6E00552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ACB447C2-7587-4994-9EC8-EF5256957F4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790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gacy.reactjs.org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chromewebstore.google.com/detail/react-developer-tools/fmkadmapgofadopljbjfkapdkoienihi?hl=en&amp;pli=1" TargetMode="Externa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#2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Aqib Rehman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84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Its not for end user</a:t>
            </a:r>
          </a:p>
          <a:p>
            <a:r>
              <a:rPr lang="en-US" dirty="0" smtClean="0"/>
              <a:t>He/she will not interact with it like this</a:t>
            </a:r>
          </a:p>
          <a:p>
            <a:r>
              <a:rPr lang="en-US" dirty="0" smtClean="0"/>
              <a:t>It is just for you to play around this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52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34" y="208283"/>
            <a:ext cx="11286565" cy="547654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23880" y="5810454"/>
            <a:ext cx="6697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Production version of react</a:t>
            </a:r>
          </a:p>
          <a:p>
            <a:r>
              <a:rPr lang="en-US" dirty="0" smtClean="0"/>
              <a:t>Sign color is black and blue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43600" y="6131859"/>
            <a:ext cx="3899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>
                <a:hlinkClick r:id="rId3"/>
              </a:rPr>
              <a:t>legacy.reactjs.org</a:t>
            </a:r>
            <a:r>
              <a:rPr lang="en-US" smtClean="0">
                <a:hlinkClick r:id="rId3"/>
              </a:rPr>
              <a:t>/</a:t>
            </a:r>
            <a:endParaRPr lang="en-US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1079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187" y="1338262"/>
            <a:ext cx="8429625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070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237" y="1347787"/>
            <a:ext cx="8391525" cy="416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14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355" y="379927"/>
            <a:ext cx="8391525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31076" y="5344732"/>
            <a:ext cx="6697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type on right side states…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76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475" y="1347787"/>
            <a:ext cx="8401050" cy="416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03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492" y="365639"/>
            <a:ext cx="8410575" cy="41433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50772" y="5499279"/>
            <a:ext cx="7740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click on Add 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923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712" y="1123950"/>
            <a:ext cx="8410575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95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Nice tool for interaction with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57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DOM </a:t>
            </a:r>
            <a:r>
              <a:rPr lang="en-US" b="1" dirty="0" smtClean="0"/>
              <a:t>Events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82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outline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React Dev Tools</a:t>
            </a:r>
          </a:p>
          <a:p>
            <a:r>
              <a:rPr lang="en-US" b="1" dirty="0" smtClean="0"/>
              <a:t>DOM Events</a:t>
            </a:r>
          </a:p>
          <a:p>
            <a:r>
              <a:rPr lang="en-US" b="1" dirty="0"/>
              <a:t>Changing State (and 'this')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34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34" y="0"/>
            <a:ext cx="11398161" cy="563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62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060" y="185737"/>
            <a:ext cx="11636987" cy="582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946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14" y="1244936"/>
            <a:ext cx="10961874" cy="532540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750515" y="495636"/>
            <a:ext cx="9720263" cy="51289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Not write like this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049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1328738" y="495636"/>
            <a:ext cx="9720263" cy="1498600"/>
          </a:xfrm>
        </p:spPr>
        <p:txBody>
          <a:bodyPr/>
          <a:lstStyle/>
          <a:p>
            <a:r>
              <a:rPr lang="en-US" dirty="0" smtClean="0"/>
              <a:t>Not write like this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01" y="1244936"/>
            <a:ext cx="10978364" cy="546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35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165" y="294153"/>
            <a:ext cx="11431536" cy="568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49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41" y="119343"/>
            <a:ext cx="11405553" cy="568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61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85" y="151093"/>
            <a:ext cx="11687981" cy="598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423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18" y="795709"/>
            <a:ext cx="10972682" cy="548634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6294" y="217426"/>
            <a:ext cx="1250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 like this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4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676" y="126066"/>
            <a:ext cx="11770099" cy="577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61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381" y="314045"/>
            <a:ext cx="11657932" cy="569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16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React </a:t>
            </a:r>
            <a:r>
              <a:rPr lang="en-US" dirty="0"/>
              <a:t>Dev Tools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514600" y="3469341"/>
            <a:ext cx="67235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To Interact </a:t>
            </a:r>
            <a:r>
              <a:rPr lang="en-US" sz="4000" dirty="0"/>
              <a:t>with components</a:t>
            </a:r>
          </a:p>
        </p:txBody>
      </p:sp>
    </p:spTree>
    <p:extLst>
      <p:ext uri="{BB962C8B-B14F-4D97-AF65-F5344CB8AC3E}">
        <p14:creationId xmlns:p14="http://schemas.microsoft.com/office/powerpoint/2010/main" val="1833830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83" y="1112014"/>
            <a:ext cx="10914088" cy="55005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1783" y="190911"/>
            <a:ext cx="7031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Another Event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27274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328737"/>
            <a:ext cx="8382000" cy="420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209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21" y="222997"/>
            <a:ext cx="84201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0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525" y="1343025"/>
            <a:ext cx="8362950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6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237" y="1366837"/>
            <a:ext cx="839152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24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05" y="618564"/>
            <a:ext cx="10479741" cy="51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15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475" y="1366837"/>
            <a:ext cx="8401050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845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Events in React</a:t>
            </a:r>
          </a:p>
          <a:p>
            <a:r>
              <a:rPr lang="en-US" dirty="0"/>
              <a:t>https://reactjs.org/docs/events.html#supported-events</a:t>
            </a:r>
          </a:p>
        </p:txBody>
      </p:sp>
    </p:spTree>
    <p:extLst>
      <p:ext uri="{BB962C8B-B14F-4D97-AF65-F5344CB8AC3E}">
        <p14:creationId xmlns:p14="http://schemas.microsoft.com/office/powerpoint/2010/main" val="285281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237" y="247247"/>
            <a:ext cx="8382000" cy="40195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90163" y="4855335"/>
            <a:ext cx="7109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Can we access state like this?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93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287" y="1352550"/>
            <a:ext cx="8353425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62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3071" y="6239435"/>
            <a:ext cx="11147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chromewebstore.google.com/detail/react-developer-tools/fmkadmapgofadopljbjfkapdkoienihi?hl=en&amp;pli=1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71" y="146516"/>
            <a:ext cx="11221982" cy="578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28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Context of this is loss</a:t>
            </a:r>
          </a:p>
          <a:p>
            <a:r>
              <a:rPr lang="en-US" dirty="0" smtClean="0"/>
              <a:t>In render </a:t>
            </a:r>
            <a:r>
              <a:rPr lang="en-US" dirty="0" err="1" smtClean="0"/>
              <a:t>func</a:t>
            </a:r>
            <a:r>
              <a:rPr lang="en-US" dirty="0" smtClean="0"/>
              <a:t> React handle it by self</a:t>
            </a:r>
          </a:p>
          <a:p>
            <a:r>
              <a:rPr lang="en-US" dirty="0" smtClean="0"/>
              <a:t>But in our custom functions we have to deal with it manually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926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Arrow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97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804" y="470616"/>
            <a:ext cx="840105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88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812" y="1333500"/>
            <a:ext cx="833437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981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Changing State (and 'this')</a:t>
            </a:r>
          </a:p>
        </p:txBody>
      </p:sp>
    </p:spTree>
    <p:extLst>
      <p:ext uri="{BB962C8B-B14F-4D97-AF65-F5344CB8AC3E}">
        <p14:creationId xmlns:p14="http://schemas.microsoft.com/office/powerpoint/2010/main" val="313561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52" y="794335"/>
            <a:ext cx="10552583" cy="52702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155324" y="425003"/>
            <a:ext cx="5087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 a good Practice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3003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712" y="1328737"/>
            <a:ext cx="8410575" cy="420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8730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475" y="1371600"/>
            <a:ext cx="840105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118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475" y="1319212"/>
            <a:ext cx="8401050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5628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237" y="1338262"/>
            <a:ext cx="8391525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013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65" y="226078"/>
            <a:ext cx="11672888" cy="60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69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591" y="373995"/>
            <a:ext cx="11553963" cy="5744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4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48" y="245129"/>
            <a:ext cx="11719616" cy="602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76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557" y="339257"/>
            <a:ext cx="11338423" cy="561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52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82" y="274264"/>
            <a:ext cx="11587605" cy="603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26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1522</TotalTime>
  <Words>149</Words>
  <Application>Microsoft Office PowerPoint</Application>
  <PresentationFormat>Widescreen</PresentationFormat>
  <Paragraphs>32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Calibri</vt:lpstr>
      <vt:lpstr>Tw Cen MT</vt:lpstr>
      <vt:lpstr>Tw Cen MT Condensed</vt:lpstr>
      <vt:lpstr>Wingdings 3</vt:lpstr>
      <vt:lpstr>Integral</vt:lpstr>
      <vt:lpstr>Lecture #2</vt:lpstr>
      <vt:lpstr>outline</vt:lpstr>
      <vt:lpstr>React Dev Tools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DOM Events</vt:lpstr>
      <vt:lpstr>PowerPoint Presentation</vt:lpstr>
      <vt:lpstr>PowerPoint Presentation</vt:lpstr>
      <vt:lpstr>Not write like this </vt:lpstr>
      <vt:lpstr>Not write like this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Arrow functions</vt:lpstr>
      <vt:lpstr>PowerPoint Presentation</vt:lpstr>
      <vt:lpstr>PowerPoint Presentation</vt:lpstr>
      <vt:lpstr>Changing State (and 'this')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Aqib Rehman</dc:creator>
  <cp:lastModifiedBy>Aqib Rehman</cp:lastModifiedBy>
  <cp:revision>57</cp:revision>
  <dcterms:created xsi:type="dcterms:W3CDTF">2022-09-26T18:11:26Z</dcterms:created>
  <dcterms:modified xsi:type="dcterms:W3CDTF">2025-03-12T09:40:03Z</dcterms:modified>
</cp:coreProperties>
</file>

<file path=docProps/thumbnail.jpeg>
</file>